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0328-7201-46AC-B4C5-5E16608FF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B9ECE5-7AB8-4EC2-9FF0-21FBCA930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F4C60-D9C6-4EFC-8E3A-E0F08B31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4463D-529B-4208-B390-A23FB72B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04E05-D339-47C2-8C5A-5C502EB0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35A9-4C34-4870-B411-35216DB0A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917A4-1C15-4B0D-B1C0-9A660B3DE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BD44-6FE1-43A1-9277-9A06149B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4854A-8B45-41D6-B471-608721A6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7ED3-1393-4DD9-B7D5-6169842E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1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47A11-F1D5-4313-B5EA-2CDFC8A72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A2B07-3273-459D-B898-32ECF910D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0EDDD-BE16-4B55-A8A0-48D56393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C631-669E-4303-8052-09FF1F7B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9CF44-96B2-4322-93C8-780D9BE8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0D46-2A95-484B-89F1-2F7A522B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7AF67-F0CE-48C9-9471-4A53E4589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9064-6D2F-4AC2-A824-CAC1EC77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D564E-7CAF-40D5-B0ED-CE83AC34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28D3F-5B51-40D8-9362-F5048C3B0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2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96602-ADE3-4319-98DC-064A3E9B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76F3A-E4A3-4BBE-BB8A-52CDC1610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84350-0938-4502-978D-BFDEB433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1015-2950-4B1F-9AD5-5199F88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1F448-134B-49DE-A452-9645A85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1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792A-75CD-451E-93EE-71560C97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459BF-B071-4886-9DDC-71FF3FFA4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1704B-C9F3-45D2-A810-6837EA65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74E19-6A22-4750-A8D0-3BB050D4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9837E-57DB-4AE2-88A8-E57CC791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0EDD2-59D2-43C5-A64F-A4904F64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5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34A1-6B64-4A2A-8AA0-A4D91EFF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9B179-7584-40D4-B490-736C2B70E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A4051-3083-4626-B055-49713B6B4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B8430-0D8F-4FE1-BDFB-6CD9ED522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24D6D-4190-42C1-9F5E-C38906A94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12D161-901B-4D17-8B29-3FD63310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AD165-2F5D-4B08-BA0D-DE3C78FB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F4B19-0BA1-4D10-88CD-661A66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9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E794-E0B5-46BC-BFAC-5838AEAD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58591-7337-4F54-B722-9287BD13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D13EA-5F9C-478A-B081-655E3DDF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E5293-6E0D-4F05-B8B0-0F95CF58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6B802-F825-41A6-9FAC-D41A7C2D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5B620-3BB8-45CB-B32C-E488C25A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2B5F3-6941-4EED-A591-90E3B967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7CF7-4927-4439-A740-D71979FC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19063-57CA-4926-84C6-2839B3E91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D10FB-0479-4256-9A46-FCEA09803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88A3D-3DB0-4345-B4CC-AB2EBB10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DB851-6896-4260-85BD-9B63A857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BA3CF-0B70-4AC0-867A-F1B42626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B665-5C91-47A1-9B97-8D30BE0E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581D6-04F5-4A9B-963E-30BFA380C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895D0-21C2-40C3-9F7A-C3D69658E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7261-C935-4CBC-8748-DDD21D70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C8B9D-EB31-4597-BF40-5B8C728E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65F48-A5CA-48FC-96CD-12A1FC56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5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45BDF-C712-4696-8D82-894DFA24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36475-89C3-45B8-9EA6-C5B36EA9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E283-4D0B-4725-A423-A62012FEF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689A3-3E23-4DC1-A26F-F72404874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5208C-53B7-4B8C-9B37-AE0EE3E65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health" TargetMode="External"/><Relationship Id="rId2" Type="http://schemas.openxmlformats.org/officeDocument/2006/relationships/hyperlink" Target="https://www.britannica.com/science/disea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rriam-webster.com/dictionary/diagnoses" TargetMode="External"/><Relationship Id="rId5" Type="http://schemas.openxmlformats.org/officeDocument/2006/relationships/hyperlink" Target="https://www.merriam-webster.com/dictionary/diagnosis" TargetMode="External"/><Relationship Id="rId4" Type="http://schemas.openxmlformats.org/officeDocument/2006/relationships/hyperlink" Target="https://www.britannica.com/science/sympt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7BA77-E32E-4EA9-BF89-6A5E40386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diagnosis?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0E30A-2886-49CE-A2A3-25F2AF667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 the process of determining the nature of a </a:t>
            </a:r>
            <a:r>
              <a:rPr lang="en-US" b="0" i="0" u="sng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2"/>
              </a:rPr>
              <a:t>disease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 or disorder and distinguishing it from other possible conditions. The term comes from the Greek </a:t>
            </a:r>
            <a:r>
              <a:rPr lang="en-US" b="0" i="1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gnosis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, meaning knowledge.</a:t>
            </a:r>
          </a:p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The diagnostic process is the method by which </a:t>
            </a:r>
            <a:r>
              <a:rPr lang="en-US" b="0" i="0" u="sng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3"/>
              </a:rPr>
              <a:t>health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 professionals select one disease over another, identifying one as the most likely cause of a person’s </a:t>
            </a:r>
            <a:r>
              <a:rPr lang="en-US" b="0" i="0" u="sng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4"/>
              </a:rPr>
              <a:t>symptoms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 Symptoms that appear early in the course of a disease are often more vague and undifferentiated than those that arise as the disease progresses, making this the most difficult time to make an accurate </a:t>
            </a:r>
            <a:r>
              <a:rPr lang="en-US" b="0" i="0" u="sng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5"/>
              </a:rPr>
              <a:t>diagnosis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 Reaching an accurate conclusion depends on the timing and the sequence of the symptoms, past medical history and risk factors for certain diseases, and a recent exposure to disease. The physician, in making a diagnosis, also relies on various other clues such as physical signs, nonverbal signals of distress, and the results of selected laboratory and radiological and other imaging tests. </a:t>
            </a:r>
          </a:p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From the large number of facts obtained, a list of possible </a:t>
            </a:r>
            <a:r>
              <a:rPr lang="en-US" b="0" i="0" u="sng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6"/>
              </a:rPr>
              <a:t>diagnoses</a:t>
            </a:r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 can be determined, which are referred to as the differential diagnosis. The physician organizes the list with the most likely diagnosis given first</a:t>
            </a:r>
          </a:p>
          <a:p>
            <a:r>
              <a:rPr lang="en-US" dirty="0"/>
              <a:t>Encyclopedia </a:t>
            </a:r>
            <a:r>
              <a:rPr lang="en-US" dirty="0" err="1"/>
              <a:t>brittanica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5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5EEC1-3BCD-4986-9817-8D7E376B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differential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A941-EF9F-4673-B311-2B1F09783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A D</a:t>
            </a: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ifferential diagnosis is a list of possible diagnoses, organized with the most likely diagnosis listed first.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Physicians rely on physical signs, nonverbal signals of distress, lab results, and radiological and other imaging tests to determine a diagnosis.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The clinician uses information gathered from medical history plus physical and mental exams to develop a list of possible causes of the disorder, called the differential diagnosis.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During this process, some possible diseases will be discarded and new ones added as tests either confirm or deny the possibility that a given disease is present.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6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20A4B-5946-4965-BC50-98DBE8C9E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differential diagnosis..(lumbar spondylosis)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447E2-7D6B-44EB-8980-5349BCD92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The differential diagnosis for lumbar spondylosis includes the following: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Lumbago, which is lower back pain caused by a number of underlying conditions.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Sciatica, which is compression of the sciatic nerve.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Spondylolisthesis, which is the forward slipping of one vertebra on another.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Spinal stenosis, which is the narrowing of the spinal canal.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Herniated disk.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Brucellosis spondylitis, which is arthritis of the spine caused by infection with the bacterium </a:t>
            </a:r>
            <a:r>
              <a:rPr lang="en-US" b="0" i="1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Brucella</a:t>
            </a: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Osteoporosis, which is the loss of bone mass.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Scoliosis, which is the curvature of the spine.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832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115005</TotalTime>
  <Words>199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Georgia</vt:lpstr>
      <vt:lpstr>Office Theme</vt:lpstr>
      <vt:lpstr>What is a diagnosis?</vt:lpstr>
      <vt:lpstr>What is a differential diagnosis</vt:lpstr>
      <vt:lpstr>Examples of differential diagnosis..(lumbar spondylosis)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orthopeadics in chiropractic practice</dc:title>
  <dc:creator>user</dc:creator>
  <cp:lastModifiedBy>Dr.R. olugbenga-ogum</cp:lastModifiedBy>
  <cp:revision>144</cp:revision>
  <dcterms:created xsi:type="dcterms:W3CDTF">2025-07-03T20:20:32Z</dcterms:created>
  <dcterms:modified xsi:type="dcterms:W3CDTF">2026-02-19T15:07:29Z</dcterms:modified>
</cp:coreProperties>
</file>