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0328-7201-46AC-B4C5-5E16608FF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B9ECE5-7AB8-4EC2-9FF0-21FBCA930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F4C60-D9C6-4EFC-8E3A-E0F08B31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4463D-529B-4208-B390-A23FB72B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04E05-D339-47C2-8C5A-5C502EB0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3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35A9-4C34-4870-B411-35216DB0A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917A4-1C15-4B0D-B1C0-9A660B3DE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EBD44-6FE1-43A1-9277-9A06149B6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4854A-8B45-41D6-B471-608721A6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7ED3-1393-4DD9-B7D5-6169842E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1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47A11-F1D5-4313-B5EA-2CDFC8A720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A2B07-3273-459D-B898-32ECF910D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0EDDD-BE16-4B55-A8A0-48D56393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C631-669E-4303-8052-09FF1F7B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9CF44-96B2-4322-93C8-780D9BE8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0D46-2A95-484B-89F1-2F7A522B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7AF67-F0CE-48C9-9471-4A53E4589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69064-6D2F-4AC2-A824-CAC1EC77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D564E-7CAF-40D5-B0ED-CE83AC34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28D3F-5B51-40D8-9362-F5048C3B0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2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96602-ADE3-4319-98DC-064A3E9B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76F3A-E4A3-4BBE-BB8A-52CDC1610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84350-0938-4502-978D-BFDEB433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1015-2950-4B1F-9AD5-5199F88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1F448-134B-49DE-A452-9645A853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1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792A-75CD-451E-93EE-71560C97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459BF-B071-4886-9DDC-71FF3FFA4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1704B-C9F3-45D2-A810-6837EA65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74E19-6A22-4750-A8D0-3BB050D4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9837E-57DB-4AE2-88A8-E57CC791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0EDD2-59D2-43C5-A64F-A4904F64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5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34A1-6B64-4A2A-8AA0-A4D91EFF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9B179-7584-40D4-B490-736C2B70E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A4051-3083-4626-B055-49713B6B4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B8430-0D8F-4FE1-BDFB-6CD9ED522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24D6D-4190-42C1-9F5E-C38906A94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12D161-901B-4D17-8B29-3FD63310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AD165-2F5D-4B08-BA0D-DE3C78FB1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3F4B19-0BA1-4D10-88CD-661A6604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9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E794-E0B5-46BC-BFAC-5838AEAD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58591-7337-4F54-B722-9287BD13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D13EA-5F9C-478A-B081-655E3DDF3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E5293-6E0D-4F05-B8B0-0F95CF58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6B802-F825-41A6-9FAC-D41A7C2D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5B620-3BB8-45CB-B32C-E488C25A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2B5F3-6941-4EED-A591-90E3B967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8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7CF7-4927-4439-A740-D71979FC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19063-57CA-4926-84C6-2839B3E91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D10FB-0479-4256-9A46-FCEA09803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88A3D-3DB0-4345-B4CC-AB2EBB10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DB851-6896-4260-85BD-9B63A857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BA3CF-0B70-4AC0-867A-F1B42626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3B665-5C91-47A1-9B97-8D30BE0E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581D6-04F5-4A9B-963E-30BFA380C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895D0-21C2-40C3-9F7A-C3D69658E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7261-C935-4CBC-8748-DDD21D70B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C8B9D-EB31-4597-BF40-5B8C728E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65F48-A5CA-48FC-96CD-12A1FC56D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5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D45BDF-C712-4696-8D82-894DFA249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36475-89C3-45B8-9EA6-C5B36EA9F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E283-4D0B-4725-A423-A62012FEF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689A3-3E23-4DC1-A26F-F72404874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5208C-53B7-4B8C-9B37-AE0EE3E65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6798-4D9F-4FDB-88C1-EE1206C7F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Clinical </a:t>
            </a:r>
            <a:r>
              <a:rPr lang="en-US" dirty="0" err="1"/>
              <a:t>orthopeadics</a:t>
            </a:r>
            <a:r>
              <a:rPr lang="en-US" dirty="0"/>
              <a:t> in chiropractic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F504CB-7023-428A-9288-CBC735BD8F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By the end of this course students will be able to perform a comprehensive </a:t>
            </a:r>
            <a:r>
              <a:rPr lang="en-US" dirty="0" err="1"/>
              <a:t>orthopeadic</a:t>
            </a:r>
            <a:r>
              <a:rPr lang="en-US" dirty="0"/>
              <a:t> </a:t>
            </a:r>
            <a:r>
              <a:rPr lang="en-US" dirty="0" err="1"/>
              <a:t>examination,understand</a:t>
            </a:r>
            <a:r>
              <a:rPr lang="en-US" dirty="0"/>
              <a:t> the pathophysiology of common orthopedic conditions and integrate orthopedic findings into chiropractic case management</a:t>
            </a:r>
          </a:p>
        </p:txBody>
      </p:sp>
    </p:spTree>
    <p:extLst>
      <p:ext uri="{BB962C8B-B14F-4D97-AF65-F5344CB8AC3E}">
        <p14:creationId xmlns:p14="http://schemas.microsoft.com/office/powerpoint/2010/main" val="202276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42C3-8CEE-4054-A1CE-AC57141A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and scope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3FB3A-0E26-44BC-9EFA-E7BBF8094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Orthopedics in chiropractic practice refers to the branch of clinical chiropractic care that focuses on the diagnosis, treatment rehabilitation and prevention of disorders related to the musculoskeletal system; particularly the bones ,joints , muscles, ligaments, tendons, and nerves.</a:t>
            </a:r>
          </a:p>
          <a:p>
            <a:r>
              <a:rPr lang="en-US" dirty="0"/>
              <a:t>Chiropractic orthopedics emphasizes non surgical, manual, and conservative approaches to restore musculoskeletal function and alleviate pain, using spinal adjustments, therapeutic exercises, ergonomics' and patient education</a:t>
            </a:r>
          </a:p>
        </p:txBody>
      </p:sp>
    </p:spTree>
    <p:extLst>
      <p:ext uri="{BB962C8B-B14F-4D97-AF65-F5344CB8AC3E}">
        <p14:creationId xmlns:p14="http://schemas.microsoft.com/office/powerpoint/2010/main" val="482950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46A7A-73DF-427B-B4CD-CBDF70511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chiropractic orthopedics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0CB2B-9A22-4809-8E2E-24B041147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Diagnosis of musculoskeletal conditions: including spinal conditions,  extremity conditions, postural imbalances, gait abnormalities and joint dysfunction</a:t>
            </a:r>
          </a:p>
          <a:p>
            <a:r>
              <a:rPr lang="en-US" dirty="0"/>
              <a:t>Conservative management techniques: including spinal and extremity adjustments, soft tissue therapies, rehabilitative exercises and ergonomic/lifestyle counselling</a:t>
            </a:r>
          </a:p>
          <a:p>
            <a:r>
              <a:rPr lang="en-US" dirty="0"/>
              <a:t>Functional orthopedic assessment: including postural evaluation and gait analysis, orthopedic and neurological testing, range of motion and joint play assessments</a:t>
            </a:r>
          </a:p>
          <a:p>
            <a:r>
              <a:rPr lang="en-US" dirty="0"/>
              <a:t>Preventive care, maintenance, coordinating care with other health care specialists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69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115005</TotalTime>
  <Words>192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Clinical orthopeadics in chiropractic practice</vt:lpstr>
      <vt:lpstr>Definition and scope </vt:lpstr>
      <vt:lpstr>Scope of chiropractic orthopedics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orthopeadics in chiropractic practice</dc:title>
  <dc:creator>user</dc:creator>
  <cp:lastModifiedBy>Dr.R. olugbenga-ogum</cp:lastModifiedBy>
  <cp:revision>144</cp:revision>
  <dcterms:created xsi:type="dcterms:W3CDTF">2025-07-03T20:20:32Z</dcterms:created>
  <dcterms:modified xsi:type="dcterms:W3CDTF">2026-02-19T14:02:18Z</dcterms:modified>
</cp:coreProperties>
</file>