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0328-7201-46AC-B4C5-5E16608FF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B9ECE5-7AB8-4EC2-9FF0-21FBCA930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F4C60-D9C6-4EFC-8E3A-E0F08B31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4463D-529B-4208-B390-A23FB72B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04E05-D339-47C2-8C5A-5C502EB0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3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35A9-4C34-4870-B411-35216DB0A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917A4-1C15-4B0D-B1C0-9A660B3DE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EBD44-6FE1-43A1-9277-9A06149B6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4854A-8B45-41D6-B471-608721A6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7ED3-1393-4DD9-B7D5-6169842E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1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47A11-F1D5-4313-B5EA-2CDFC8A720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A2B07-3273-459D-B898-32ECF910D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0EDDD-BE16-4B55-A8A0-48D56393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7C631-669E-4303-8052-09FF1F7B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9CF44-96B2-4322-93C8-780D9BE8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0D46-2A95-484B-89F1-2F7A522B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7AF67-F0CE-48C9-9471-4A53E4589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69064-6D2F-4AC2-A824-CAC1EC77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D564E-7CAF-40D5-B0ED-CE83AC34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28D3F-5B51-40D8-9362-F5048C3B0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2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96602-ADE3-4319-98DC-064A3E9B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76F3A-E4A3-4BBE-BB8A-52CDC1610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84350-0938-4502-978D-BFDEB433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21015-2950-4B1F-9AD5-5199F88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1F448-134B-49DE-A452-9645A853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1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792A-75CD-451E-93EE-71560C97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459BF-B071-4886-9DDC-71FF3FFA4E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1704B-C9F3-45D2-A810-6837EA65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74E19-6A22-4750-A8D0-3BB050D4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9837E-57DB-4AE2-88A8-E57CC791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0EDD2-59D2-43C5-A64F-A4904F64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5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A34A1-6B64-4A2A-8AA0-A4D91EFF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9B179-7584-40D4-B490-736C2B70E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A4051-3083-4626-B055-49713B6B4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B8430-0D8F-4FE1-BDFB-6CD9ED522F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24D6D-4190-42C1-9F5E-C38906A94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12D161-901B-4D17-8B29-3FD63310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AD165-2F5D-4B08-BA0D-DE3C78FB1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3F4B19-0BA1-4D10-88CD-661A6604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9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E794-E0B5-46BC-BFAC-5838AEAD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D58591-7337-4F54-B722-9287BD13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CD13EA-5F9C-478A-B081-655E3DDF3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DE5293-6E0D-4F05-B8B0-0F95CF58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6B802-F825-41A6-9FAC-D41A7C2D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15B620-3BB8-45CB-B32C-E488C25A6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2B5F3-6941-4EED-A591-90E3B967E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8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7CF7-4927-4439-A740-D71979FC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19063-57CA-4926-84C6-2839B3E91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D10FB-0479-4256-9A46-FCEA09803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88A3D-3DB0-4345-B4CC-AB2EBB10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DB851-6896-4260-85BD-9B63A857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BA3CF-0B70-4AC0-867A-F1B42626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6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3B665-5C91-47A1-9B97-8D30BE0E7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A581D6-04F5-4A9B-963E-30BFA380CF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895D0-21C2-40C3-9F7A-C3D69658E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7261-C935-4CBC-8748-DDD21D70B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C8B9D-EB31-4597-BF40-5B8C728E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65F48-A5CA-48FC-96CD-12A1FC56D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5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D45BDF-C712-4696-8D82-894DFA249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36475-89C3-45B8-9EA6-C5B36EA9F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E283-4D0B-4725-A423-A62012FEF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A8388-1161-4DAC-9590-14277AFD5D45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689A3-3E23-4DC1-A26F-F72404874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5208C-53B7-4B8C-9B37-AE0EE3E65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23618-D5B9-479B-9A0A-CB8B8B79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2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FB2D-11CF-49EC-9B41-B39A32216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Relationship between orthopedics and </a:t>
            </a:r>
            <a:r>
              <a:rPr lang="en-US" dirty="0" err="1"/>
              <a:t>Nuero</a:t>
            </a:r>
            <a:r>
              <a:rPr lang="en-US" dirty="0"/>
              <a:t> -Muscular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C9DC0-570D-4944-8D46-FDB58865A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Orthopedic and Neuro muscular health are interconnected as the both involve components of the musculoskeletal and nervous system. a dysfunction in one often affects the other , creating a cycle of pain , weakness or impaired movement</a:t>
            </a:r>
          </a:p>
          <a:p>
            <a:r>
              <a:rPr lang="en-US" dirty="0"/>
              <a:t>Structural support vs functional control: orthopedics deals with the bones joints and connective tissue(the structure of the body) while ,Neuro muscular health focuses on the nerves and muscles(the function and control of the body)</a:t>
            </a:r>
          </a:p>
          <a:p>
            <a:r>
              <a:rPr lang="en-US" dirty="0"/>
              <a:t>Nerve-muscle- joint connection: nerves control muscles , muscles move joints, which in turn protect nerves. without proper neural input</a:t>
            </a:r>
          </a:p>
        </p:txBody>
      </p:sp>
    </p:spTree>
    <p:extLst>
      <p:ext uri="{BB962C8B-B14F-4D97-AF65-F5344CB8AC3E}">
        <p14:creationId xmlns:p14="http://schemas.microsoft.com/office/powerpoint/2010/main" val="2820086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4E5B9-6028-4B07-8503-C1EBB4CBF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Relationship between </a:t>
            </a:r>
            <a:r>
              <a:rPr lang="en-US" dirty="0" err="1"/>
              <a:t>Orthopeadics</a:t>
            </a:r>
            <a:r>
              <a:rPr lang="en-US" dirty="0"/>
              <a:t> and </a:t>
            </a:r>
            <a:r>
              <a:rPr lang="en-US" dirty="0" err="1"/>
              <a:t>Nuero</a:t>
            </a:r>
            <a:r>
              <a:rPr lang="en-US" dirty="0"/>
              <a:t> muscular health-2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7D331-DEA6-43C9-BF42-2EAD9D731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muscles cant contract or coordinate </a:t>
            </a:r>
            <a:r>
              <a:rPr lang="en-US" dirty="0" err="1"/>
              <a:t>effieciently</a:t>
            </a:r>
            <a:r>
              <a:rPr lang="en-US" dirty="0"/>
              <a:t>, this leads to imbalances which can strain or pull joints out of alignment</a:t>
            </a:r>
          </a:p>
          <a:p>
            <a:r>
              <a:rPr lang="en-US" dirty="0"/>
              <a:t>Joint misalignments, </a:t>
            </a:r>
            <a:r>
              <a:rPr lang="en-US" dirty="0" err="1"/>
              <a:t>especiallyin</a:t>
            </a:r>
            <a:r>
              <a:rPr lang="en-US" dirty="0"/>
              <a:t> the </a:t>
            </a:r>
            <a:r>
              <a:rPr lang="en-US" dirty="0" err="1"/>
              <a:t>vertebrae,can</a:t>
            </a:r>
            <a:r>
              <a:rPr lang="en-US" dirty="0"/>
              <a:t> in turn compress or stretch spinal nerves, leading to impaired motor and </a:t>
            </a:r>
            <a:r>
              <a:rPr lang="en-US" dirty="0" err="1"/>
              <a:t>sensoryfunction</a:t>
            </a:r>
            <a:endParaRPr lang="en-US" dirty="0"/>
          </a:p>
          <a:p>
            <a:r>
              <a:rPr lang="en-US" dirty="0"/>
              <a:t>Reflex loops and feedback </a:t>
            </a:r>
            <a:r>
              <a:rPr lang="en-US" dirty="0" err="1"/>
              <a:t>systems:The</a:t>
            </a:r>
            <a:r>
              <a:rPr lang="en-US" dirty="0"/>
              <a:t> body uses proprioceptive feedback from joints and muscles to maintain balance and </a:t>
            </a:r>
            <a:r>
              <a:rPr lang="en-US" dirty="0" err="1"/>
              <a:t>posture.inflammation</a:t>
            </a:r>
            <a:r>
              <a:rPr lang="en-US" dirty="0"/>
              <a:t>/ damage in an orthopedic structure can disrupt these loops, leading to </a:t>
            </a:r>
            <a:r>
              <a:rPr lang="en-US" dirty="0" err="1"/>
              <a:t>nuero</a:t>
            </a:r>
            <a:r>
              <a:rPr lang="en-US" dirty="0"/>
              <a:t> muscular issues like poor coordination or muscle inhibition</a:t>
            </a:r>
          </a:p>
        </p:txBody>
      </p:sp>
    </p:spTree>
    <p:extLst>
      <p:ext uri="{BB962C8B-B14F-4D97-AF65-F5344CB8AC3E}">
        <p14:creationId xmlns:p14="http://schemas.microsoft.com/office/powerpoint/2010/main" val="332787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B6D0D-9B32-4D8F-8605-B07AAA841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Relationship between Orthopedics and </a:t>
            </a:r>
            <a:r>
              <a:rPr lang="en-US" dirty="0" err="1"/>
              <a:t>Nuero</a:t>
            </a:r>
            <a:r>
              <a:rPr lang="en-US" dirty="0"/>
              <a:t> muscular health-3;common interactions in clinical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34A3F-9FB8-4AD1-A9F2-AFEE6EA23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Orthopedic issue                                     Related neuromuscular effect</a:t>
            </a:r>
          </a:p>
          <a:p>
            <a:r>
              <a:rPr lang="en-US" dirty="0"/>
              <a:t>Lumbar disc herniation                      sciatica(nerve pain, leg weakness)</a:t>
            </a:r>
          </a:p>
          <a:p>
            <a:r>
              <a:rPr lang="en-US" dirty="0"/>
              <a:t>Shoulder impingement                            rotator cuff dysfunction</a:t>
            </a:r>
          </a:p>
          <a:p>
            <a:r>
              <a:rPr lang="en-US" dirty="0"/>
              <a:t>Cervical spondylosis                                upper extremity numbness</a:t>
            </a:r>
          </a:p>
          <a:p>
            <a:r>
              <a:rPr lang="en-US" dirty="0"/>
              <a:t>Knee OA                                                      Quadriceps atrophy</a:t>
            </a:r>
          </a:p>
          <a:p>
            <a:r>
              <a:rPr lang="en-US" dirty="0"/>
              <a:t>Foot pronation/pelvic tilt                        muscle compensations and LBP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42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1D35A-5EEA-4BE2-AB13-27A67D2A5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Relationship between orthopedic and </a:t>
            </a:r>
            <a:r>
              <a:rPr lang="en-US" dirty="0" err="1"/>
              <a:t>nuero</a:t>
            </a:r>
            <a:r>
              <a:rPr lang="en-US" dirty="0"/>
              <a:t> muscular health -conclusion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7FB12-6506-4577-B358-4C2D501A1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Orthopedic and </a:t>
            </a:r>
            <a:r>
              <a:rPr lang="en-US" dirty="0" err="1"/>
              <a:t>Nuero</a:t>
            </a:r>
            <a:r>
              <a:rPr lang="en-US" dirty="0"/>
              <a:t> muscular health are two sides of the same </a:t>
            </a:r>
            <a:r>
              <a:rPr lang="en-US" dirty="0" err="1"/>
              <a:t>coin;Structural</a:t>
            </a:r>
            <a:r>
              <a:rPr lang="en-US" dirty="0"/>
              <a:t> issues can lead to </a:t>
            </a:r>
            <a:r>
              <a:rPr lang="en-US" dirty="0" err="1"/>
              <a:t>Nuero</a:t>
            </a:r>
            <a:r>
              <a:rPr lang="en-US" dirty="0"/>
              <a:t> muscular dysfunction and vice versa</a:t>
            </a:r>
          </a:p>
          <a:p>
            <a:r>
              <a:rPr lang="en-US" dirty="0"/>
              <a:t>Effective chiropractic care requires understanding and addressing both systems together to achieve optimal function and lasting relief</a:t>
            </a:r>
          </a:p>
        </p:txBody>
      </p:sp>
    </p:spTree>
    <p:extLst>
      <p:ext uri="{BB962C8B-B14F-4D97-AF65-F5344CB8AC3E}">
        <p14:creationId xmlns:p14="http://schemas.microsoft.com/office/powerpoint/2010/main" val="1574678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115005</TotalTime>
  <Words>289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Relationship between orthopedics and Nuero -Muscular health</vt:lpstr>
      <vt:lpstr>Relationship between Orthopeadics and Nuero muscular health-2</vt:lpstr>
      <vt:lpstr>Relationship between Orthopedics and Nuero muscular health-3;common interactions in clinical practice</vt:lpstr>
      <vt:lpstr>Relationship between orthopedic and nuero muscular health -conclusion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orthopeadics in chiropractic practice</dc:title>
  <dc:creator>user</dc:creator>
  <cp:lastModifiedBy>Dr.R. olugbenga-ogum</cp:lastModifiedBy>
  <cp:revision>144</cp:revision>
  <dcterms:created xsi:type="dcterms:W3CDTF">2025-07-03T20:20:32Z</dcterms:created>
  <dcterms:modified xsi:type="dcterms:W3CDTF">2026-02-19T14:43:32Z</dcterms:modified>
</cp:coreProperties>
</file>